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B6FB0F-5042-4BAA-904C-C68EDB71A90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40B1D3-E081-498D-85E4-204D9BC2D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6FB0F-5042-4BAA-904C-C68EDB71A90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B1D3-E081-498D-85E4-204D9BC2D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6FB0F-5042-4BAA-904C-C68EDB71A90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B1D3-E081-498D-85E4-204D9BC2D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6FB0F-5042-4BAA-904C-C68EDB71A90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B1D3-E081-498D-85E4-204D9BC2D8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6FB0F-5042-4BAA-904C-C68EDB71A90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B1D3-E081-498D-85E4-204D9BC2D8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6FB0F-5042-4BAA-904C-C68EDB71A90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B1D3-E081-498D-85E4-204D9BC2D8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6FB0F-5042-4BAA-904C-C68EDB71A90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B1D3-E081-498D-85E4-204D9BC2D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6FB0F-5042-4BAA-904C-C68EDB71A90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B1D3-E081-498D-85E4-204D9BC2D8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6FB0F-5042-4BAA-904C-C68EDB71A90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B1D3-E081-498D-85E4-204D9BC2D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B6FB0F-5042-4BAA-904C-C68EDB71A90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B1D3-E081-498D-85E4-204D9BC2D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B6FB0F-5042-4BAA-904C-C68EDB71A90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40B1D3-E081-498D-85E4-204D9BC2D8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B6FB0F-5042-4BAA-904C-C68EDB71A90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40B1D3-E081-498D-85E4-204D9BC2D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dshealth.org/parent/videos/in_diabetes_vd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bete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GARCIA MIDDLE SCHOOL GATORS</a:t>
            </a:r>
            <a:br>
              <a:rPr lang="en-US" dirty="0" smtClean="0"/>
            </a:br>
            <a:r>
              <a:rPr lang="en-US" dirty="0" smtClean="0"/>
              <a:t>DIABETES WALK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/>
              </a:rPr>
              <a:t>www.kidshealth.org/parent/videos/in_diabetes_vd.html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2 DIABETES INFORMATION: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r>
              <a:rPr lang="en-US" sz="4800" dirty="0" smtClean="0"/>
              <a:t>1.  GET YOU MOVING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/>
              <a:t>2.  GIVE YOU INFORMATION TO COMBAT DIABETES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i="1" dirty="0" smtClean="0">
                <a:solidFill>
                  <a:srgbClr val="FF0000"/>
                </a:solidFill>
              </a:rPr>
              <a:t>OUR GOAL IN PE….</a:t>
            </a:r>
            <a:endParaRPr lang="en-US" sz="6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to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www.diabetes.org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b="1" dirty="0" smtClean="0"/>
              <a:t>1.  turn in to YOUR coach for credit</a:t>
            </a:r>
          </a:p>
          <a:p>
            <a:r>
              <a:rPr lang="en-US" b="1" dirty="0" smtClean="0"/>
              <a:t>2.  use an envelope if more than </a:t>
            </a:r>
            <a:r>
              <a:rPr lang="en-US" b="1" dirty="0" smtClean="0">
                <a:solidFill>
                  <a:srgbClr val="00B050"/>
                </a:solidFill>
              </a:rPr>
              <a:t>$5</a:t>
            </a:r>
          </a:p>
          <a:p>
            <a:r>
              <a:rPr lang="en-US" b="1" dirty="0" smtClean="0"/>
              <a:t>3.  </a:t>
            </a:r>
            <a:r>
              <a:rPr lang="en-US" b="1" dirty="0" smtClean="0">
                <a:solidFill>
                  <a:srgbClr val="7030A0"/>
                </a:solidFill>
              </a:rPr>
              <a:t>all donations due by the day of the walk</a:t>
            </a:r>
          </a:p>
          <a:p>
            <a:endParaRPr lang="en-US" dirty="0" smtClean="0"/>
          </a:p>
          <a:p>
            <a:r>
              <a:rPr lang="en-US" sz="3200" b="1" dirty="0" smtClean="0">
                <a:solidFill>
                  <a:srgbClr val="FF0000"/>
                </a:solidFill>
              </a:rPr>
              <a:t>GMS DIABETES WALK </a:t>
            </a:r>
            <a:r>
              <a:rPr lang="en-US" sz="3200" b="1" dirty="0" smtClean="0"/>
              <a:t>DAY IS</a:t>
            </a:r>
          </a:p>
          <a:p>
            <a:r>
              <a:rPr lang="en-US" sz="3200" b="1" dirty="0" smtClean="0"/>
              <a:t> </a:t>
            </a:r>
            <a:r>
              <a:rPr lang="en-US" sz="3200" b="1" dirty="0" smtClean="0"/>
              <a:t>     WEDNESDAY, NOVEMBER 14TH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GMS donations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</TotalTime>
  <Words>75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GARCIA MIDDLE SCHOOL GATORS DIABETES WALK 2012</vt:lpstr>
      <vt:lpstr>TYPE 2 DIABETES INFORMATION:</vt:lpstr>
      <vt:lpstr>OUR GOAL IN PE….</vt:lpstr>
      <vt:lpstr>DIABETES INFORMATION</vt:lpstr>
      <vt:lpstr>GMS donations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GARCIA MIDDLE SCHOOL GATORS DIABETES WALK 2012</dc:title>
  <dc:creator>emily.burttschell</dc:creator>
  <cp:lastModifiedBy>emily.burttschell</cp:lastModifiedBy>
  <cp:revision>19</cp:revision>
  <dcterms:created xsi:type="dcterms:W3CDTF">2012-10-12T14:11:20Z</dcterms:created>
  <dcterms:modified xsi:type="dcterms:W3CDTF">2012-10-15T17:04:37Z</dcterms:modified>
</cp:coreProperties>
</file>